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57" r:id="rId24"/>
    <p:sldId id="2766" r:id="rId25"/>
    <p:sldId id="2780" r:id="rId26"/>
    <p:sldId id="2769" r:id="rId27"/>
    <p:sldId id="2770" r:id="rId28"/>
    <p:sldId id="2753" r:id="rId29"/>
    <p:sldId id="2763" r:id="rId30"/>
    <p:sldId id="2741" r:id="rId31"/>
    <p:sldId id="2743" r:id="rId32"/>
    <p:sldId id="2778" r:id="rId33"/>
    <p:sldId id="2777" r:id="rId34"/>
    <p:sldId id="2779" r:id="rId35"/>
    <p:sldId id="2742" r:id="rId36"/>
    <p:sldId id="2745" r:id="rId37"/>
    <p:sldId id="2754" r:id="rId38"/>
    <p:sldId id="2752" r:id="rId39"/>
    <p:sldId id="2134805740" r:id="rId40"/>
    <p:sldId id="607" r:id="rId41"/>
    <p:sldId id="2764" r:id="rId42"/>
    <p:sldId id="524" r:id="rId43"/>
    <p:sldId id="529" r:id="rId44"/>
    <p:sldId id="526" r:id="rId45"/>
    <p:sldId id="2751" r:id="rId46"/>
    <p:sldId id="2744" r:id="rId47"/>
    <p:sldId id="2771" r:id="rId48"/>
    <p:sldId id="2772" r:id="rId49"/>
    <p:sldId id="2773" r:id="rId50"/>
    <p:sldId id="2774" r:id="rId51"/>
    <p:sldId id="2775" r:id="rId52"/>
    <p:sldId id="2735" r:id="rId53"/>
    <p:sldId id="370" r:id="rId54"/>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57"/>
            <p14:sldId id="2766"/>
            <p14:sldId id="2780"/>
            <p14:sldId id="2769"/>
            <p14:sldId id="2770"/>
            <p14:sldId id="2753"/>
            <p14:sldId id="2763"/>
            <p14:sldId id="2741"/>
            <p14:sldId id="2743"/>
            <p14:sldId id="2778"/>
            <p14:sldId id="2777"/>
            <p14:sldId id="2779"/>
            <p14:sldId id="2742"/>
            <p14:sldId id="2745"/>
            <p14:sldId id="2754"/>
            <p14:sldId id="2752"/>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6005" autoAdjust="0"/>
  </p:normalViewPr>
  <p:slideViewPr>
    <p:cSldViewPr snapToGrid="0" snapToObjects="1">
      <p:cViewPr varScale="1">
        <p:scale>
          <a:sx n="79" d="100"/>
          <a:sy n="79" d="100"/>
        </p:scale>
        <p:origin x="108" y="12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a:t>
            </a:r>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Instance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3222608" y="4212476"/>
            <a:ext cx="11842794"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aiclass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1743320269"/>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Request more elaboration</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Assume that </a:t>
            </a:r>
            <a:r>
              <a:rPr lang="en-US" dirty="0" err="1"/>
              <a:t>OpenAI</a:t>
            </a:r>
            <a:r>
              <a:rPr lang="en-US"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1026" name="Picture 2">
            <a:extLst>
              <a:ext uri="{FF2B5EF4-FFF2-40B4-BE49-F238E27FC236}">
                <a16:creationId xmlns:a16="http://schemas.microsoft.com/office/drawing/2014/main" id="{B9A49D1F-35CF-7394-30D9-F0E8A5133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805" y="2546231"/>
            <a:ext cx="16856389" cy="596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397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09:10am  -  Break 2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10:10am  -  Break 3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aiclass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30511</TotalTime>
  <Words>1154</Words>
  <Application>Microsoft Office PowerPoint</Application>
  <PresentationFormat>Custom</PresentationFormat>
  <Paragraphs>234</Paragraphs>
  <Slides>53</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53</vt:i4>
      </vt:variant>
    </vt:vector>
  </HeadingPairs>
  <TitlesOfParts>
    <vt:vector size="71"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The New Bing</vt:lpstr>
      <vt:lpstr>Codex</vt:lpstr>
      <vt:lpstr>DALL-E</vt:lpstr>
      <vt:lpstr>GPT-3 Instance Types</vt:lpstr>
      <vt:lpstr>GPT-3 Instance Comparison</vt:lpstr>
      <vt:lpstr>Azure OpenAI Service</vt:lpstr>
      <vt:lpstr>Generate Text with GPT</vt:lpstr>
      <vt:lpstr>PowerPoint Presentation</vt:lpstr>
      <vt:lpstr>ChatGPT Limitations</vt:lpstr>
      <vt:lpstr>Tokenization</vt:lpstr>
      <vt:lpstr>Maximum Token Length</vt:lpstr>
      <vt:lpstr>Maximum Token Length</vt:lpstr>
      <vt:lpstr>Prompt Engineering</vt:lpstr>
      <vt:lpstr>Do Anything Now (DAN)</vt:lpstr>
      <vt:lpstr>“Never include personal, business, or customer data in the public ChatGPT application!”</vt:lpstr>
      <vt:lpstr>ChatGPT Plugins</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1222</cp:revision>
  <cp:lastPrinted>2021-01-14T21:20:43Z</cp:lastPrinted>
  <dcterms:created xsi:type="dcterms:W3CDTF">2020-12-18T20:24:02Z</dcterms:created>
  <dcterms:modified xsi:type="dcterms:W3CDTF">2023-05-03T11:46:09Z</dcterms:modified>
</cp:coreProperties>
</file>